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3" r:id="rId5"/>
    <p:sldMasterId id="2147483701" r:id="rId6"/>
    <p:sldMasterId id="2147483715" r:id="rId7"/>
  </p:sldMasterIdLst>
  <p:notesMasterIdLst>
    <p:notesMasterId r:id="rId9"/>
  </p:notesMasterIdLst>
  <p:handoutMasterIdLst>
    <p:handoutMasterId r:id="rId10"/>
  </p:handoutMasterIdLst>
  <p:sldIdLst>
    <p:sldId id="315" r:id="rId8"/>
  </p:sldIdLst>
  <p:sldSz cx="20104100" cy="11309350"/>
  <p:notesSz cx="20104100" cy="11309350"/>
  <p:custDataLst>
    <p:tags r:id="rId11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ções de Uso" id="{FF060140-1442-4412-8E28-51499665E347}">
          <p14:sldIdLst>
            <p14:sldId id="315"/>
          </p14:sldIdLst>
        </p14:section>
        <p14:section name="Início da Apresentação" id="{83B4CE99-C16F-4313-AB53-6DBE0A091C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A750E-EAA6-3C6D-A610-B878A45DAFBF}" name="Andrea Dunningham Baptista" initials="ADB" userId="S::andrea.dunningham@ppsa.gov.br::9797d38e-bf7e-44f7-8222-0e8c1db36e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05"/>
    <a:srgbClr val="00999B"/>
    <a:srgbClr val="FEFEFE"/>
    <a:srgbClr val="2D4D7E"/>
    <a:srgbClr val="000000"/>
    <a:srgbClr val="FFFFFF"/>
    <a:srgbClr val="2C4272"/>
    <a:srgbClr val="002F4F"/>
    <a:srgbClr val="008192"/>
    <a:srgbClr val="5CA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37" autoAdjust="0"/>
  </p:normalViewPr>
  <p:slideViewPr>
    <p:cSldViewPr>
      <p:cViewPr varScale="1">
        <p:scale>
          <a:sx n="41" d="100"/>
          <a:sy n="41" d="100"/>
        </p:scale>
        <p:origin x="604" y="44"/>
      </p:cViewPr>
      <p:guideLst>
        <p:guide orient="horz" pos="2890"/>
        <p:guide pos="2160"/>
      </p:guideLst>
    </p:cSldViewPr>
  </p:slideViewPr>
  <p:outlineViewPr>
    <p:cViewPr>
      <p:scale>
        <a:sx n="33" d="100"/>
        <a:sy n="33" d="100"/>
      </p:scale>
      <p:origin x="0" y="-4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0"/>
    </p:cViewPr>
  </p:sorterViewPr>
  <p:notesViewPr>
    <p:cSldViewPr>
      <p:cViewPr varScale="1">
        <p:scale>
          <a:sx n="48" d="100"/>
          <a:sy n="48" d="100"/>
        </p:scale>
        <p:origin x="10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58B46B9-8D2E-4E4B-8026-E5B29B36F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11221F-4476-48A9-9656-3E35558FC8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0037-AF47-449D-9500-DF295BB457A5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944379-552E-4375-8D88-CA7A37BEC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1249C-8D2A-4B0C-A8BF-0E0CDD8E8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903B-3827-4D2D-8A30-EC50D3629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6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8A20-3295-4A8D-98FE-9178DB1FA239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1E5B3-7BA8-4D9C-8E84-522CB2F80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7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9050" y="4968875"/>
            <a:ext cx="4890816" cy="4495800"/>
          </a:xfrm>
          <a:prstGeom prst="rect">
            <a:avLst/>
          </a:prstGeom>
        </p:spPr>
        <p:txBody>
          <a:bodyPr/>
          <a:lstStyle>
            <a:lvl1pPr marL="12700" marR="243204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539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9539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513715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6205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2213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10795" algn="l" defTabSz="914400" rtl="0" eaLnBrk="1" latinLnBrk="0" hangingPunct="1">
              <a:lnSpc>
                <a:spcPct val="101000"/>
              </a:lnSpc>
              <a:spcBef>
                <a:spcPts val="146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0795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257300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 userDrawn="1"/>
        </p:nvSpPr>
        <p:spPr>
          <a:xfrm>
            <a:off x="68516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 userDrawn="1"/>
        </p:nvSpPr>
        <p:spPr>
          <a:xfrm>
            <a:off x="132524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4731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446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017161" y="3672981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90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90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-254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-254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898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127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05890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ts val="2970"/>
              </a:lnSpc>
              <a:spcBef>
                <a:spcPts val="100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06045">
              <a:lnSpc>
                <a:spcPct val="100000"/>
              </a:lnSpc>
              <a:spcBef>
                <a:spcPts val="157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898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048068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963394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 userDrawn="1"/>
        </p:nvSpPr>
        <p:spPr>
          <a:xfrm>
            <a:off x="1256505" y="3332682"/>
            <a:ext cx="5696585" cy="6131993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 userDrawn="1"/>
        </p:nvSpPr>
        <p:spPr>
          <a:xfrm>
            <a:off x="7203757" y="3332682"/>
            <a:ext cx="5696585" cy="6131993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 userDrawn="1"/>
        </p:nvSpPr>
        <p:spPr>
          <a:xfrm>
            <a:off x="7203968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 userDrawn="1"/>
        </p:nvSpPr>
        <p:spPr>
          <a:xfrm>
            <a:off x="1256506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849" y="3521075"/>
            <a:ext cx="4648201" cy="31854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r>
              <a:rPr lang="pt-BR" dirty="0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9385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8448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37450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 userDrawn="1"/>
        </p:nvSpPr>
        <p:spPr>
          <a:xfrm>
            <a:off x="13151008" y="3332682"/>
            <a:ext cx="5696585" cy="6131993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 userDrawn="1"/>
        </p:nvSpPr>
        <p:spPr>
          <a:xfrm>
            <a:off x="13151219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65699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48470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611292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2834056"/>
            <a:ext cx="9900340" cy="534619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450" b="1" kern="1200" spc="-6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3450" dirty="0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029" y="3408109"/>
            <a:ext cx="9900340" cy="525785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ts val="4050"/>
              </a:lnSpc>
              <a:defRPr lang="pt-BR" sz="3450" b="0" kern="1200" spc="-55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12700">
              <a:lnSpc>
                <a:spcPts val="4050"/>
              </a:lnSpc>
            </a:pPr>
            <a:endParaRPr lang="pt-BR" sz="3450" dirty="0">
              <a:latin typeface="Calibri Light"/>
              <a:cs typeface="Calibri Light"/>
            </a:endParaRP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851" y="5399222"/>
            <a:ext cx="5644960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6634" y="5024899"/>
            <a:ext cx="5644960" cy="362022"/>
          </a:xfrm>
          <a:prstGeom prst="rect">
            <a:avLst/>
          </a:prstGeom>
        </p:spPr>
        <p:txBody>
          <a:bodyPr/>
          <a:lstStyle>
            <a:lvl1pPr marL="12700" marR="978535" algn="l" defTabSz="914400" rtl="0" eaLnBrk="1" latinLnBrk="0" hangingPunct="1">
              <a:lnSpc>
                <a:spcPct val="76900"/>
              </a:lnSpc>
              <a:spcBef>
                <a:spcPts val="935"/>
              </a:spcBef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8851" y="7857798"/>
            <a:ext cx="564496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6634" y="7483475"/>
            <a:ext cx="5652408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80551" y="5399222"/>
            <a:ext cx="5642743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78333" y="5024899"/>
            <a:ext cx="5649395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82768" y="7857798"/>
            <a:ext cx="564724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0551" y="7483475"/>
            <a:ext cx="5649395" cy="368626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82700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57030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34383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08713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990034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27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205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49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-10115"/>
            <a:ext cx="10051200" cy="566478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52900" y="5654675"/>
            <a:ext cx="10051200" cy="563648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1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0B32060-FDF6-421C-8976-34A9D763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EC15-A1A9-4B93-9A3D-2A1F903D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2602" y="4511675"/>
            <a:ext cx="8185330" cy="1426474"/>
          </a:xfrm>
        </p:spPr>
        <p:txBody>
          <a:bodyPr anchor="b"/>
          <a:lstStyle>
            <a:lvl1pPr marL="12700" algn="l" defTabSz="914400" rtl="0" eaLnBrk="1" latinLnBrk="0" hangingPunct="1">
              <a:lnSpc>
                <a:spcPct val="85000"/>
              </a:lnSpc>
              <a:spcBef>
                <a:spcPts val="110"/>
              </a:spcBef>
              <a:defRPr lang="en-US" sz="9600" b="1" i="0" u="none" kern="0" cap="all" spc="-5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[MENSAGEM]</a:t>
            </a:r>
            <a:endParaRPr lang="en-US" dirty="0"/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4E89D8DE-4AB0-43B8-A8FD-0E6B6601AC28}"/>
              </a:ext>
            </a:extLst>
          </p:cNvPr>
          <p:cNvSpPr/>
          <p:nvPr userDrawn="1"/>
        </p:nvSpPr>
        <p:spPr>
          <a:xfrm flipH="1">
            <a:off x="10244835" y="4511675"/>
            <a:ext cx="45719" cy="3097382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6696E60-FDC6-4DBC-95ED-5B894AB60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17546" y="5717227"/>
            <a:ext cx="8080386" cy="623248"/>
          </a:xfrm>
          <a:prstGeom prst="rect">
            <a:avLst/>
          </a:prstGeom>
        </p:spPr>
        <p:txBody>
          <a:bodyPr/>
          <a:lstStyle>
            <a:lvl1pPr>
              <a:defRPr lang="en-US" sz="3200" b="1" kern="1200" spc="-125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[Nome do Apresentador]</a:t>
            </a:r>
            <a:endParaRPr lang="en-US" dirty="0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B35EF3-16AF-4E7E-9C0E-C346DFFB0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7546" y="6959649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2330"/>
              </a:spcBef>
              <a:defRPr lang="en-US" sz="3200" b="0" kern="1200" spc="-120" dirty="0">
                <a:solidFill>
                  <a:schemeClr val="accent2"/>
                </a:solidFill>
                <a:highlight>
                  <a:srgbClr val="FFFFFF"/>
                </a:highligh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[e-mail]@ppsa.gov.br</a:t>
            </a:r>
            <a:endParaRPr lang="en-US" dirty="0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A4E89FB-7B46-42B9-8D27-0083E231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7546" y="6213000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90000"/>
              </a:lnSpc>
              <a:defRPr lang="en-US" sz="3200" b="0" kern="1200" spc="-135" dirty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[Cargo]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8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59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8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3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9049" y="2765533"/>
            <a:ext cx="12573001" cy="66229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 lang="pt-BR" sz="280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49" y="1369334"/>
            <a:ext cx="12595577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2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theme" Target="../theme/theme1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2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theme" Target="../theme/theme3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14228514" y="9903147"/>
            <a:ext cx="5112568" cy="140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530" y="10592190"/>
            <a:ext cx="4867474" cy="6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6" r:id="rId3"/>
    <p:sldLayoutId id="2147483663" r:id="rId4"/>
    <p:sldLayoutId id="2147483666" r:id="rId5"/>
    <p:sldLayoutId id="2147483697" r:id="rId6"/>
    <p:sldLayoutId id="2147483667" r:id="rId7"/>
    <p:sldLayoutId id="2147483698" r:id="rId8"/>
    <p:sldLayoutId id="2147483725" r:id="rId9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</a:t>
            </a:r>
            <a:br>
              <a:rPr lang="pt-BR" dirty="0"/>
            </a:br>
            <a:r>
              <a:rPr lang="pt-BR" dirty="0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  <p:sldLayoutId id="2147483680" r:id="rId4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4063030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3153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4" r:id="rId2"/>
    <p:sldLayoutId id="2147483708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Outros slides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2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690DD8-5839-4998-8DC0-A4198634F82A}"/>
              </a:ext>
            </a:extLst>
          </p:cNvPr>
          <p:cNvSpPr txBox="1">
            <a:spLocks/>
          </p:cNvSpPr>
          <p:nvPr/>
        </p:nvSpPr>
        <p:spPr>
          <a:xfrm>
            <a:off x="4795466" y="884855"/>
            <a:ext cx="11080435" cy="75969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72900"/>
              </a:lnSpc>
              <a:spcBef>
                <a:spcPts val="2240"/>
              </a:spcBef>
            </a:pPr>
            <a:r>
              <a:rPr lang="pt-BR" sz="4000" kern="0" spc="-74" dirty="0">
                <a:solidFill>
                  <a:srgbClr val="2D4D7E"/>
                </a:solidFill>
              </a:rPr>
              <a:t>PDG 2024 – APROVADO DECRETO N 11.814/2023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6441E1-20B9-4A72-8EF4-63C864C2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86" y="2045124"/>
            <a:ext cx="12682644" cy="83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3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mplate corporativo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LGUMAS  DICAS ANTES  DE COMEÇAR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Tipografia &amp;amp; Cores&amp;quot;&quot;/&gt;&lt;property id=&quot;20307&quot; value=&quot;315&quot;/&gt;&lt;/object&gt;&lt;object type=&quot;3&quot; unique_id=&quot;10007&quot;&gt;&lt;property id=&quot;20148&quot; value=&quot;5&quot;/&gt;&lt;property id=&quot;20300&quot; value=&quot;Slide 4 - &amp;quot;Layouts&amp;quot;&quot;/&gt;&lt;property id=&quot;20307&quot; value=&quot;316&quot;/&gt;&lt;/object&gt;&lt;object type=&quot;3&quot; unique_id=&quot;10008&quot;&gt;&lt;property id=&quot;20148&quot; value=&quot;5&quot;/&gt;&lt;property id=&quot;20300&quot; value=&quot;Slide 5 - &amp;quot;Exemplos de Utilização&amp;quot;&quot;/&gt;&lt;property id=&quot;20307&quot; value=&quot;318&quot;/&gt;&lt;/object&gt;&lt;object type=&quot;3&quot; unique_id=&quot;10009&quot;&gt;&lt;property id=&quot;20148&quot; value=&quot;5&quot;/&gt;&lt;property id=&quot;20300&quot; value=&quot;Slide 6 - &amp;quot;Exemplos de Utilização&amp;quot;&quot;/&gt;&lt;property id=&quot;20307&quot; value=&quot;319&quot;/&gt;&lt;/object&gt;&lt;object type=&quot;3&quot; unique_id=&quot;10010&quot;&gt;&lt;property id=&quot;20148&quot; value=&quot;5&quot;/&gt;&lt;property id=&quot;20300&quot; value=&quot;Slide 8 - &amp;quot;Exemplos de Utilização&amp;quot;&quot;/&gt;&lt;property id=&quot;20307&quot; value=&quot;322&quot;/&gt;&lt;/object&gt;&lt;object type=&quot;3&quot; unique_id=&quot;10011&quot;&gt;&lt;property id=&quot;20148&quot; value=&quot;5&quot;/&gt;&lt;property id=&quot;20300&quot; value=&quot;Slide 7 - &amp;quot;Exemplos de Utilização&amp;quot;&quot;/&gt;&lt;property id=&quot;20307&quot; value=&quot;323&quot;/&gt;&lt;/object&gt;&lt;object type=&quot;3&quot; unique_id=&quot;10012&quot;&gt;&lt;property id=&quot;20148&quot; value=&quot;5&quot;/&gt;&lt;property id=&quot;20300&quot; value=&quot;Slide 9 - &amp;quot;Exemplos de Utilização&amp;quot;&quot;/&gt;&lt;property id=&quot;20307&quot; value=&quot;324&quot;/&gt;&lt;/object&gt;&lt;object type=&quot;3&quot; unique_id=&quot;10013&quot;&gt;&lt;property id=&quot;20148&quot; value=&quot;5&quot;/&gt;&lt;property id=&quot;20300&quot; value=&quot;Slide 10 - &amp;quot;Exemplos de Utilização&amp;quot;&quot;/&gt;&lt;property id=&quot;20307&quot; value=&quot;334&quot;/&gt;&lt;/object&gt;&lt;object type=&quot;3&quot; unique_id=&quot;10014&quot;&gt;&lt;property id=&quot;20148&quot; value=&quot;5&quot;/&gt;&lt;property id=&quot;20300&quot; value=&quot;Slide 11 - &amp;quot;Editando o Rodapé&amp;quot;&quot;/&gt;&lt;property id=&quot;20307&quot; value=&quot;332&quot;/&gt;&lt;/object&gt;&lt;object type=&quot;3&quot; unique_id=&quot;10877&quot;&gt;&lt;property id=&quot;20148&quot; value=&quot;5&quot;/&gt;&lt;property id=&quot;20300&quot; value=&quot;Slide 19 - &amp;quot;Sua apresentação começa no próximo slide&amp;quot;&quot;/&gt;&lt;property id=&quot;20307&quot; value=&quot;336&quot;/&gt;&lt;/object&gt;&lt;object type=&quot;3&quot; unique_id=&quot;10985&quot;&gt;&lt;property id=&quot;20148&quot; value=&quot;5&quot;/&gt;&lt;property id=&quot;20300&quot; value=&quot;Slide 15&quot;/&gt;&lt;property id=&quot;20307&quot; value=&quot;262&quot;/&gt;&lt;/object&gt;&lt;object type=&quot;3&quot; unique_id=&quot;10986&quot;&gt;&lt;property id=&quot;20148&quot; value=&quot;5&quot;/&gt;&lt;property id=&quot;20300&quot; value=&quot;Slide 16&quot;/&gt;&lt;property id=&quot;20307&quot; value=&quot;263&quot;/&gt;&lt;/object&gt;&lt;object type=&quot;3&quot; unique_id=&quot;10987&quot;&gt;&lt;property id=&quot;20148&quot; value=&quot;5&quot;/&gt;&lt;property id=&quot;20300&quot; value=&quot;Slide 17&quot;/&gt;&lt;property id=&quot;20307&quot; value=&quot;264&quot;/&gt;&lt;/object&gt;&lt;object type=&quot;3&quot; unique_id=&quot;11189&quot;&gt;&lt;property id=&quot;20148&quot; value=&quot;5&quot;/&gt;&lt;property id=&quot;20300&quot; value=&quot;Slide 12 - &amp;quot;SLIDES &amp;amp; Elementos  Prontos para usar&amp;quot;&quot;/&gt;&lt;property id=&quot;20307&quot; value=&quot;309&quot;/&gt;&lt;/object&gt;&lt;object type=&quot;3&quot; unique_id=&quot;11190&quot;&gt;&lt;property id=&quot;20148&quot; value=&quot;5&quot;/&gt;&lt;property id=&quot;20300&quot; value=&quot;Slide 13 - &amp;quot;Elementos Gráficos &amp;quot;&quot;/&gt;&lt;property id=&quot;20307&quot; value=&quot;340&quot;/&gt;&lt;/object&gt;&lt;object type=&quot;3&quot; unique_id=&quot;11531&quot;&gt;&lt;property id=&quot;20148&quot; value=&quot;5&quot;/&gt;&lt;property id=&quot;20300&quot; value=&quot;Slide 14 - &amp;quot;Slides Especiais&amp;quot;&quot;/&gt;&lt;property id=&quot;20307&quot; value=&quot;341&quot;/&gt;&lt;/object&gt;&lt;object type=&quot;3&quot; unique_id=&quot;11911&quot;&gt;&lt;property id=&quot;20148&quot; value=&quot;5&quot;/&gt;&lt;property id=&quot;20300&quot; value=&quot;Slide 20&quot;/&gt;&lt;property id=&quot;20307&quot; value=&quot;342&quot;/&gt;&lt;/object&gt;&lt;object type=&quot;3&quot; unique_id=&quot;12050&quot;&gt;&lt;property id=&quot;20148&quot; value=&quot;5&quot;/&gt;&lt;property id=&quot;20300&quot; value=&quot;Slide 18&quot;/&gt;&lt;property id=&quot;20307&quot; value=&quot;343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2.xml><?xml version="1.0" encoding="utf-8"?>
<a:theme xmlns:a="http://schemas.openxmlformats.org/drawingml/2006/main" name="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ppt/theme/theme3.xml><?xml version="1.0" encoding="utf-8"?>
<a:theme xmlns:a="http://schemas.openxmlformats.org/drawingml/2006/main" name="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4.xml><?xml version="1.0" encoding="utf-8"?>
<a:theme xmlns:a="http://schemas.openxmlformats.org/drawingml/2006/main" name="Slides em Branc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F47096EE-3451-482A-8D5A-8953A4A1F6F7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8" ma:contentTypeDescription="Crie um novo documento." ma:contentTypeScope="" ma:versionID="1cf334bab662ce7470a56e420ed4144f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aad9602526ef03f02e0be9c267b86c96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ADA40-C441-4F11-824D-63C8D1A30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715D7-C277-441E-9D33-3F41E437F9CA}">
  <ds:schemaRefs>
    <ds:schemaRef ds:uri="http://schemas.microsoft.com/office/2006/metadata/properties"/>
    <ds:schemaRef ds:uri="df04f808-34aa-4ec7-b570-9235d45eff31"/>
    <ds:schemaRef ds:uri="http://purl.org/dc/terms/"/>
    <ds:schemaRef ds:uri="http://purl.org/dc/dcmitype/"/>
    <ds:schemaRef ds:uri="78bc998a-26d0-41a5-a3ff-3844a0b5771c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AF97CC6-0361-4226-A44A-08D54F51A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2019.04.22_Template corporativo_Novos_Logos (2)</Template>
  <TotalTime>7282</TotalTime>
  <Words>7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Wingdings 2</vt:lpstr>
      <vt:lpstr>Capa e Slides de Transição</vt:lpstr>
      <vt:lpstr>Listas Especiais</vt:lpstr>
      <vt:lpstr>Galerias</vt:lpstr>
      <vt:lpstr>Slides em Branco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corporativo</dc:title>
  <dc:creator>Andrea Dunningham Baptista</dc:creator>
  <cp:lastModifiedBy>Juliana Neves Sabino</cp:lastModifiedBy>
  <cp:revision>146</cp:revision>
  <dcterms:created xsi:type="dcterms:W3CDTF">2019-04-26T17:03:01Z</dcterms:created>
  <dcterms:modified xsi:type="dcterms:W3CDTF">2024-05-28T21:32:28Z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2018-11-19T00:00:00Z</vt:filetime>
  </property>
  <property fmtid="{D5CDD505-2E9C-101B-9397-08002B2CF9AE}" pid="5" name="ContentTypeId">
    <vt:lpwstr>0x01010083DDB8A8EE0D0A4F9224919E1EE291EC</vt:lpwstr>
  </property>
</Properties>
</file>